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7" r:id="rId3"/>
    <p:sldId id="284" r:id="rId5"/>
    <p:sldId id="272" r:id="rId6"/>
    <p:sldId id="275" r:id="rId7"/>
    <p:sldId id="280" r:id="rId8"/>
    <p:sldId id="271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66"/>
    <a:srgbClr val="9FA6AA"/>
    <a:srgbClr val="BFC3C7"/>
    <a:srgbClr val="CCCED2"/>
    <a:srgbClr val="A0A5A9"/>
    <a:srgbClr val="CDCED0"/>
    <a:srgbClr val="D8D8D6"/>
    <a:srgbClr val="AEB0AF"/>
    <a:srgbClr val="ADAFAE"/>
    <a:srgbClr val="AB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0" autoAdjust="0"/>
    <p:restoredTop sz="90380" autoAdjust="0"/>
  </p:normalViewPr>
  <p:slideViewPr>
    <p:cSldViewPr snapToGrid="0">
      <p:cViewPr varScale="1">
        <p:scale>
          <a:sx n="109" d="100"/>
          <a:sy n="109" d="100"/>
        </p:scale>
        <p:origin x="9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5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:\高校\石家庄铁道大学\图片\aa67edc0e4226e8af682537868e4c88.pngaa67edc0e4226e8af682537868e4c88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20320" y="-635"/>
            <a:ext cx="12212320" cy="685863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31774" y="0"/>
            <a:ext cx="1223456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:\高校\石家庄铁道大学\图片\e101e8cd37f9b0ddc50df0b529007f11.jpege101e8cd37f9b0ddc50df0b529007f11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635" y="-21590"/>
            <a:ext cx="12191365" cy="6860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:\高校\石家庄铁道大学\图片\123 (1).png123 (1)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635" y="4254500"/>
            <a:ext cx="1219073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635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tags" Target="../tags/tag2.xml"/><Relationship Id="rId3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.xml"/><Relationship Id="rId3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619633" y="1456655"/>
            <a:ext cx="952734" cy="54547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3 w 3043"/>
              <a:gd name="T5" fmla="*/ 1291 h 1741"/>
              <a:gd name="T6" fmla="*/ 2696 w 3043"/>
              <a:gd name="T7" fmla="*/ 1509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2804 w 3043"/>
              <a:gd name="T31" fmla="*/ 712 h 1741"/>
              <a:gd name="T32" fmla="*/ 2804 w 3043"/>
              <a:gd name="T33" fmla="*/ 712 h 1741"/>
              <a:gd name="T34" fmla="*/ 1716 w 3043"/>
              <a:gd name="T35" fmla="*/ 1372 h 1741"/>
              <a:gd name="T36" fmla="*/ 2280 w 3043"/>
              <a:gd name="T37" fmla="*/ 1114 h 1741"/>
              <a:gd name="T38" fmla="*/ 2280 w 3043"/>
              <a:gd name="T39" fmla="*/ 1440 h 1741"/>
              <a:gd name="T40" fmla="*/ 1505 w 3043"/>
              <a:gd name="T41" fmla="*/ 1741 h 1741"/>
              <a:gd name="T42" fmla="*/ 685 w 3043"/>
              <a:gd name="T43" fmla="*/ 1440 h 1741"/>
              <a:gd name="T44" fmla="*/ 685 w 3043"/>
              <a:gd name="T45" fmla="*/ 1165 h 1741"/>
              <a:gd name="T46" fmla="*/ 1269 w 3043"/>
              <a:gd name="T47" fmla="*/ 1372 h 1741"/>
              <a:gd name="T48" fmla="*/ 1716 w 3043"/>
              <a:gd name="T49" fmla="*/ 1372 h 1741"/>
              <a:gd name="T50" fmla="*/ 1716 w 3043"/>
              <a:gd name="T51" fmla="*/ 1372 h 1741"/>
              <a:gd name="T52" fmla="*/ 1716 w 3043"/>
              <a:gd name="T53" fmla="*/ 1372 h 1741"/>
              <a:gd name="T54" fmla="*/ 1716 w 3043"/>
              <a:gd name="T55" fmla="*/ 1372 h 1741"/>
              <a:gd name="T56" fmla="*/ 1716 w 3043"/>
              <a:gd name="T5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3" y="1291"/>
                  <a:pt x="2903" y="1291"/>
                  <a:pt x="2903" y="1291"/>
                </a:cubicBezTo>
                <a:cubicBezTo>
                  <a:pt x="2696" y="1509"/>
                  <a:pt x="2696" y="1509"/>
                  <a:pt x="2696" y="1509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  <a:moveTo>
                  <a:pt x="1716" y="1372"/>
                </a:moveTo>
                <a:cubicBezTo>
                  <a:pt x="1716" y="1372"/>
                  <a:pt x="1716" y="1372"/>
                  <a:pt x="1716" y="13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877435" y="5574873"/>
            <a:ext cx="24371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导师：刘泽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报告人：程伟欣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学号：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1202102043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26543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26543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rcRect t="-14129" r="32174"/>
          <a:stretch>
            <a:fillRect/>
          </a:stretch>
        </p:blipFill>
        <p:spPr>
          <a:xfrm>
            <a:off x="4833620" y="3785870"/>
            <a:ext cx="2526030" cy="72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6095" y="2410460"/>
            <a:ext cx="348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近期学习</a:t>
            </a:r>
            <a:r>
              <a:rPr lang="zh-CN" altLang="en-US" sz="4000">
                <a:solidFill>
                  <a:schemeClr val="bg1"/>
                </a:solidFill>
              </a:rPr>
              <a:t>汇报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15"/>
            <a:ext cx="7074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320" y="161290"/>
            <a:ext cx="1440180" cy="361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1355" y="1682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cam</a:t>
            </a:r>
            <a:r>
              <a:rPr lang="zh-CN" altLang="en-US"/>
              <a:t>热力图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3" name="图片 2" descr="01849a70d8e2ce26211d35cce8be2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889000"/>
            <a:ext cx="2396490" cy="1820545"/>
          </a:xfrm>
          <a:prstGeom prst="rect">
            <a:avLst/>
          </a:prstGeom>
        </p:spPr>
      </p:pic>
      <p:pic>
        <p:nvPicPr>
          <p:cNvPr id="5" name="图片 4" descr="b50c2d188f6235d1e35a39e3b05c44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3183890"/>
            <a:ext cx="2396490" cy="1831340"/>
          </a:xfrm>
          <a:prstGeom prst="rect">
            <a:avLst/>
          </a:prstGeom>
        </p:spPr>
      </p:pic>
      <p:pic>
        <p:nvPicPr>
          <p:cNvPr id="6" name="图片 5" descr="62c3ecbb6c45b61f5d644a3b37885e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285" y="889000"/>
            <a:ext cx="2441575" cy="1812290"/>
          </a:xfrm>
          <a:prstGeom prst="rect">
            <a:avLst/>
          </a:prstGeom>
        </p:spPr>
      </p:pic>
      <p:pic>
        <p:nvPicPr>
          <p:cNvPr id="8" name="图片 7" descr="0c168d56461a84412e79fdadb64ebb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3183890"/>
            <a:ext cx="2461260" cy="1830705"/>
          </a:xfrm>
          <a:prstGeom prst="rect">
            <a:avLst/>
          </a:prstGeom>
        </p:spPr>
      </p:pic>
      <p:pic>
        <p:nvPicPr>
          <p:cNvPr id="9" name="图片 8" descr="d52efc26619b96e29b5376f638229b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775" y="889000"/>
            <a:ext cx="2437765" cy="1812290"/>
          </a:xfrm>
          <a:prstGeom prst="rect">
            <a:avLst/>
          </a:prstGeom>
        </p:spPr>
      </p:pic>
      <p:pic>
        <p:nvPicPr>
          <p:cNvPr id="10" name="图片 9" descr="11e5b682f842ab2b7f8dfb25e2e8aa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915" y="3183255"/>
            <a:ext cx="2460625" cy="1831340"/>
          </a:xfrm>
          <a:prstGeom prst="rect">
            <a:avLst/>
          </a:prstGeom>
        </p:spPr>
      </p:pic>
      <p:pic>
        <p:nvPicPr>
          <p:cNvPr id="11" name="图片 10" descr="d11d4435657dae830f28625cfbb6a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455" y="897255"/>
            <a:ext cx="2550160" cy="1861820"/>
          </a:xfrm>
          <a:prstGeom prst="rect">
            <a:avLst/>
          </a:prstGeom>
        </p:spPr>
      </p:pic>
      <p:pic>
        <p:nvPicPr>
          <p:cNvPr id="12" name="图片 11" descr="9f1fe45e6ddb0c1e2fd53830a8695e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7315" y="3184525"/>
            <a:ext cx="2399665" cy="1774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175" y="2762250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轮对</a:t>
            </a:r>
            <a:r>
              <a:rPr lang="en-US" altLang="zh-CN"/>
              <a:t>1</a:t>
            </a:r>
            <a:r>
              <a:rPr lang="zh-CN" altLang="en-US"/>
              <a:t>热力图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69285" y="2758440"/>
            <a:ext cx="244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轮对</a:t>
            </a:r>
            <a:r>
              <a:rPr lang="en-US" altLang="zh-CN"/>
              <a:t>2</a:t>
            </a:r>
            <a:r>
              <a:rPr lang="zh-CN" altLang="en-US"/>
              <a:t>热力图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3775" y="2758440"/>
            <a:ext cx="2433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轮对</a:t>
            </a:r>
            <a:r>
              <a:rPr lang="en-US" altLang="zh-CN"/>
              <a:t>3</a:t>
            </a:r>
            <a:r>
              <a:rPr lang="zh-CN" altLang="en-US"/>
              <a:t>热力图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997315" y="2855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轮对</a:t>
            </a:r>
            <a:r>
              <a:rPr lang="en-US" altLang="zh-CN"/>
              <a:t>4</a:t>
            </a:r>
            <a:r>
              <a:rPr lang="zh-CN" altLang="en-US"/>
              <a:t>热力图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88620" y="5154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热力图区背景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15"/>
            <a:ext cx="7074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320" y="161290"/>
            <a:ext cx="1440180" cy="3613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2945" y="162878"/>
            <a:ext cx="189674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svd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降维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2600" y="561975"/>
            <a:ext cx="4752975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75910" y="695960"/>
            <a:ext cx="6386830" cy="3201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0430" y="5875020"/>
            <a:ext cx="1116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Intelligent fault diagnosis of rolling bearing based on wavelet transform and</a:t>
            </a:r>
            <a:r>
              <a:rPr lang="en-US" altLang="zh-CN"/>
              <a:t> </a:t>
            </a:r>
            <a:r>
              <a:rPr lang="zh-CN" altLang="en-US"/>
              <a:t>improved ResNet under noisy labels and environment</a:t>
            </a:r>
            <a:endParaRPr lang="zh-CN" altLang="en-US"/>
          </a:p>
          <a:p>
            <a:r>
              <a:rPr lang="zh-CN" altLang="en-US"/>
              <a:t>https://www.youtube.com/watch?v=DG7YTlGnCEo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15"/>
            <a:ext cx="7074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320" y="161290"/>
            <a:ext cx="1440180" cy="3613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2945" y="162878"/>
            <a:ext cx="189674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svd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降维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561975"/>
            <a:ext cx="10500360" cy="590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15"/>
            <a:ext cx="7074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320" y="161290"/>
            <a:ext cx="1440180" cy="3613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2945" y="162878"/>
            <a:ext cx="1896745" cy="3987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未完成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4195" y="4408805"/>
            <a:ext cx="9648825" cy="1343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330" y="996315"/>
            <a:ext cx="7237095" cy="2777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390" y="1064260"/>
            <a:ext cx="3736975" cy="280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619633" y="1456655"/>
            <a:ext cx="952734" cy="54547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3 w 3043"/>
              <a:gd name="T5" fmla="*/ 1291 h 1741"/>
              <a:gd name="T6" fmla="*/ 2696 w 3043"/>
              <a:gd name="T7" fmla="*/ 1509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2804 w 3043"/>
              <a:gd name="T31" fmla="*/ 712 h 1741"/>
              <a:gd name="T32" fmla="*/ 2804 w 3043"/>
              <a:gd name="T33" fmla="*/ 712 h 1741"/>
              <a:gd name="T34" fmla="*/ 1716 w 3043"/>
              <a:gd name="T35" fmla="*/ 1372 h 1741"/>
              <a:gd name="T36" fmla="*/ 2280 w 3043"/>
              <a:gd name="T37" fmla="*/ 1114 h 1741"/>
              <a:gd name="T38" fmla="*/ 2280 w 3043"/>
              <a:gd name="T39" fmla="*/ 1440 h 1741"/>
              <a:gd name="T40" fmla="*/ 1505 w 3043"/>
              <a:gd name="T41" fmla="*/ 1741 h 1741"/>
              <a:gd name="T42" fmla="*/ 685 w 3043"/>
              <a:gd name="T43" fmla="*/ 1440 h 1741"/>
              <a:gd name="T44" fmla="*/ 685 w 3043"/>
              <a:gd name="T45" fmla="*/ 1165 h 1741"/>
              <a:gd name="T46" fmla="*/ 1269 w 3043"/>
              <a:gd name="T47" fmla="*/ 1372 h 1741"/>
              <a:gd name="T48" fmla="*/ 1716 w 3043"/>
              <a:gd name="T49" fmla="*/ 1372 h 1741"/>
              <a:gd name="T50" fmla="*/ 1716 w 3043"/>
              <a:gd name="T51" fmla="*/ 1372 h 1741"/>
              <a:gd name="T52" fmla="*/ 1716 w 3043"/>
              <a:gd name="T53" fmla="*/ 1372 h 1741"/>
              <a:gd name="T54" fmla="*/ 1716 w 3043"/>
              <a:gd name="T55" fmla="*/ 1372 h 1741"/>
              <a:gd name="T56" fmla="*/ 1716 w 3043"/>
              <a:gd name="T5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3" y="1291"/>
                  <a:pt x="2903" y="1291"/>
                  <a:pt x="2903" y="1291"/>
                </a:cubicBezTo>
                <a:cubicBezTo>
                  <a:pt x="2696" y="1509"/>
                  <a:pt x="2696" y="1509"/>
                  <a:pt x="2696" y="1509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  <a:moveTo>
                  <a:pt x="1716" y="1372"/>
                </a:moveTo>
                <a:cubicBezTo>
                  <a:pt x="1716" y="1372"/>
                  <a:pt x="1716" y="1372"/>
                  <a:pt x="1716" y="13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26543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26543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rcRect t="-14129" r="32174"/>
          <a:stretch>
            <a:fillRect/>
          </a:stretch>
        </p:blipFill>
        <p:spPr>
          <a:xfrm>
            <a:off x="4833620" y="3785870"/>
            <a:ext cx="2526030" cy="72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9210" y="2410460"/>
            <a:ext cx="45605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请老师们指导</a:t>
            </a:r>
            <a:r>
              <a:rPr lang="zh-CN" altLang="en-US" sz="4000">
                <a:solidFill>
                  <a:schemeClr val="bg1"/>
                </a:solidFill>
              </a:rPr>
              <a:t>批评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NjM2NTIzYzhjNjI0ZGQwOWYxNWY4MDVmNDFhY2U2NjIifQ=="/>
  <p:tag name="KSO_WPP_MARK_KEY" val="d3ffd17d-4e50-478b-9565-e0991038185b"/>
</p:tagLst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272</Words>
  <Application>WPS 演示</Application>
  <PresentationFormat>宽屏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creator/>
  <cp:keywords>RP</cp:keywords>
  <dc:description>RP</dc:description>
  <dc:subject>RP</dc:subject>
  <cp:category>RP</cp:category>
  <cp:lastModifiedBy>程伟欣</cp:lastModifiedBy>
  <cp:revision>188</cp:revision>
  <dcterms:created xsi:type="dcterms:W3CDTF">2018-03-09T08:51:00Z</dcterms:created>
  <dcterms:modified xsi:type="dcterms:W3CDTF">2023-05-31T09:04:10Z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35C75BACB1CC4052B31E2588DB59D2FA_13</vt:lpwstr>
  </property>
</Properties>
</file>